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5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4"/>
  </p:normalViewPr>
  <p:slideViewPr>
    <p:cSldViewPr>
      <p:cViewPr varScale="1">
        <p:scale>
          <a:sx n="106" d="100"/>
          <a:sy n="106" d="100"/>
        </p:scale>
        <p:origin x="6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cost.eu/COST_Actions/fps/FP1405" TargetMode="External"/><Relationship Id="rId4" Type="http://schemas.openxmlformats.org/officeDocument/2006/relationships/hyperlink" Target="http://www.actinpak.eu/" TargetMode="External"/><Relationship Id="rId5" Type="http://schemas.openxmlformats.org/officeDocument/2006/relationships/hyperlink" Target="https://www.linkedin.com/groups/8254568/profile" TargetMode="External"/><Relationship Id="rId6" Type="http://schemas.openxmlformats.org/officeDocument/2006/relationships/hyperlink" Target="https://www.facebook.com/Actinpak/" TargetMode="External"/><Relationship Id="rId1" Type="http://schemas.openxmlformats.org/officeDocument/2006/relationships/slideMaster" Target="../slideMasters/slideMaster1.xml"/><Relationship Id="rId2" Type="http://schemas.openxmlformats.org/officeDocument/2006/relationships/image" Target="../media/image5.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800" y="2492896"/>
            <a:ext cx="7772400" cy="2232248"/>
          </a:xfrm>
        </p:spPr>
        <p:txBody>
          <a:bodyPr/>
          <a:lstStyle>
            <a:lvl1pPr>
              <a:defRPr baseline="0">
                <a:solidFill>
                  <a:srgbClr val="767574"/>
                </a:solidFill>
                <a:latin typeface="Corbel" panose="020B0503020204020204" pitchFamily="34" charset="0"/>
              </a:defRPr>
            </a:lvl1pPr>
          </a:lstStyle>
          <a:p>
            <a:r>
              <a:rPr lang="sl-SI" dirty="0" smtClean="0"/>
              <a:t>INSERT TITLE OF YOUR PRESENTATION</a:t>
            </a:r>
            <a:endParaRPr lang="sl-SI" dirty="0"/>
          </a:p>
        </p:txBody>
      </p:sp>
      <p:sp>
        <p:nvSpPr>
          <p:cNvPr id="10" name="Text Placeholder 9"/>
          <p:cNvSpPr>
            <a:spLocks noGrp="1"/>
          </p:cNvSpPr>
          <p:nvPr>
            <p:ph type="body" sz="quarter" idx="13" hasCustomPrompt="1"/>
          </p:nvPr>
        </p:nvSpPr>
        <p:spPr>
          <a:xfrm>
            <a:off x="467544" y="5493726"/>
            <a:ext cx="2664296" cy="383546"/>
          </a:xfrm>
        </p:spPr>
        <p:txBody>
          <a:bodyPr>
            <a:noAutofit/>
          </a:bodyPr>
          <a:lstStyle>
            <a:lvl1pPr marL="0" indent="0">
              <a:buNone/>
              <a:defRPr sz="1800">
                <a:solidFill>
                  <a:srgbClr val="767574"/>
                </a:solidFill>
                <a:latin typeface="Corbel" panose="020B0503020204020204" pitchFamily="34" charset="0"/>
              </a:defRPr>
            </a:lvl1pPr>
            <a:lvl2pPr>
              <a:defRPr sz="2000"/>
            </a:lvl2pPr>
            <a:lvl3pPr>
              <a:defRPr sz="2000"/>
            </a:lvl3pPr>
            <a:lvl4pPr>
              <a:defRPr sz="2000"/>
            </a:lvl4pPr>
            <a:lvl5pPr>
              <a:defRPr sz="2000"/>
            </a:lvl5pPr>
          </a:lstStyle>
          <a:p>
            <a:pPr lvl="0"/>
            <a:r>
              <a:rPr lang="sl-SI" dirty="0" smtClean="0"/>
              <a:t>NAME SURNAME</a:t>
            </a:r>
            <a:endParaRPr lang="sl-SI" dirty="0"/>
          </a:p>
        </p:txBody>
      </p:sp>
      <p:sp>
        <p:nvSpPr>
          <p:cNvPr id="12" name="Text Placeholder 11"/>
          <p:cNvSpPr>
            <a:spLocks noGrp="1"/>
          </p:cNvSpPr>
          <p:nvPr>
            <p:ph type="body" sz="quarter" idx="14" hasCustomPrompt="1"/>
          </p:nvPr>
        </p:nvSpPr>
        <p:spPr>
          <a:xfrm>
            <a:off x="468312" y="6166569"/>
            <a:ext cx="2663527" cy="358775"/>
          </a:xfrm>
        </p:spPr>
        <p:txBody>
          <a:bodyPr>
            <a:noAutofit/>
          </a:bodyPr>
          <a:lstStyle>
            <a:lvl1pPr marL="0" indent="0">
              <a:buNone/>
              <a:defRPr sz="1800">
                <a:solidFill>
                  <a:srgbClr val="767574"/>
                </a:solidFill>
                <a:latin typeface="Corbel" panose="020B0503020204020204" pitchFamily="34" charset="0"/>
              </a:defRPr>
            </a:lvl1pPr>
          </a:lstStyle>
          <a:p>
            <a:pPr lvl="0"/>
            <a:r>
              <a:rPr lang="sl-SI" dirty="0" smtClean="0"/>
              <a:t>VENUE, DATE</a:t>
            </a:r>
            <a:endParaRPr lang="sl-SI" dirty="0"/>
          </a:p>
        </p:txBody>
      </p:sp>
      <p:sp>
        <p:nvSpPr>
          <p:cNvPr id="14" name="Text Placeholder 13"/>
          <p:cNvSpPr>
            <a:spLocks noGrp="1"/>
          </p:cNvSpPr>
          <p:nvPr>
            <p:ph type="body" sz="quarter" idx="15" hasCustomPrompt="1"/>
          </p:nvPr>
        </p:nvSpPr>
        <p:spPr>
          <a:xfrm>
            <a:off x="6012160" y="5517232"/>
            <a:ext cx="2664271" cy="1008062"/>
          </a:xfrm>
        </p:spPr>
        <p:txBody>
          <a:bodyPr>
            <a:normAutofit/>
          </a:bodyPr>
          <a:lstStyle>
            <a:lvl1pPr marL="0" indent="0">
              <a:buNone/>
              <a:defRPr sz="1800" baseline="0">
                <a:solidFill>
                  <a:srgbClr val="767574"/>
                </a:solidFill>
                <a:latin typeface="Corbel" panose="020B0503020204020204" pitchFamily="34" charset="0"/>
              </a:defRPr>
            </a:lvl1pPr>
          </a:lstStyle>
          <a:p>
            <a:pPr lvl="0"/>
            <a:r>
              <a:rPr lang="sl-SI" dirty="0" smtClean="0"/>
              <a:t>NAME OF YOUR ORGANIZATION</a:t>
            </a:r>
            <a:endParaRPr lang="sl-SI" dirty="0"/>
          </a:p>
        </p:txBody>
      </p:sp>
      <p:sp>
        <p:nvSpPr>
          <p:cNvPr id="16" name="Picture Placeholder 15"/>
          <p:cNvSpPr>
            <a:spLocks noGrp="1"/>
          </p:cNvSpPr>
          <p:nvPr>
            <p:ph type="pic" sz="quarter" idx="16" hasCustomPrompt="1"/>
          </p:nvPr>
        </p:nvSpPr>
        <p:spPr>
          <a:xfrm>
            <a:off x="3420269" y="5516563"/>
            <a:ext cx="2303463" cy="1008062"/>
          </a:xfrm>
        </p:spPr>
        <p:txBody>
          <a:bodyPr>
            <a:normAutofit/>
          </a:bodyPr>
          <a:lstStyle>
            <a:lvl1pPr marL="0" indent="0" algn="ctr">
              <a:buNone/>
              <a:defRPr sz="2000">
                <a:solidFill>
                  <a:srgbClr val="767574"/>
                </a:solidFill>
                <a:latin typeface="Corbel" panose="020B0503020204020204" pitchFamily="34" charset="0"/>
              </a:defRPr>
            </a:lvl1pPr>
          </a:lstStyle>
          <a:p>
            <a:r>
              <a:rPr lang="sl-SI" dirty="0" smtClean="0"/>
              <a:t>INSERT ORGANIZATION LOGO</a:t>
            </a:r>
            <a:endParaRPr lang="sl-SI" dirty="0"/>
          </a:p>
        </p:txBody>
      </p:sp>
    </p:spTree>
    <p:extLst>
      <p:ext uri="{BB962C8B-B14F-4D97-AF65-F5344CB8AC3E}">
        <p14:creationId xmlns:p14="http://schemas.microsoft.com/office/powerpoint/2010/main" val="167875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2" name="Title 1"/>
          <p:cNvSpPr>
            <a:spLocks noGrp="1"/>
          </p:cNvSpPr>
          <p:nvPr>
            <p:ph type="title" hasCustomPrompt="1"/>
          </p:nvPr>
        </p:nvSpPr>
        <p:spPr>
          <a:xfrm>
            <a:off x="722313" y="3382340"/>
            <a:ext cx="7772400" cy="1023347"/>
          </a:xfrm>
        </p:spPr>
        <p:txBody>
          <a:bodyPr anchor="t"/>
          <a:lstStyle>
            <a:lvl1pPr algn="l">
              <a:defRPr sz="4000" b="0" cap="all">
                <a:solidFill>
                  <a:srgbClr val="767574"/>
                </a:solidFill>
                <a:latin typeface="Corbel" panose="020B0503020204020204" pitchFamily="34" charset="0"/>
              </a:defRPr>
            </a:lvl1pPr>
          </a:lstStyle>
          <a:p>
            <a:r>
              <a:rPr lang="sl-SI" dirty="0" smtClean="0"/>
              <a:t>UNDERCHAPTER TITLE</a:t>
            </a:r>
            <a:endParaRPr lang="sl-SI" dirty="0"/>
          </a:p>
        </p:txBody>
      </p:sp>
      <p:sp>
        <p:nvSpPr>
          <p:cNvPr id="3" name="Text Placeholder 2"/>
          <p:cNvSpPr>
            <a:spLocks noGrp="1"/>
          </p:cNvSpPr>
          <p:nvPr>
            <p:ph type="body" idx="1" hasCustomPrompt="1"/>
          </p:nvPr>
        </p:nvSpPr>
        <p:spPr>
          <a:xfrm>
            <a:off x="722313" y="1700808"/>
            <a:ext cx="7772400" cy="1500187"/>
          </a:xfrm>
        </p:spPr>
        <p:txBody>
          <a:bodyPr anchor="b"/>
          <a:lstStyle>
            <a:lvl1pPr marL="0" indent="0">
              <a:buNone/>
              <a:defRPr sz="2000">
                <a:solidFill>
                  <a:srgbClr val="767574"/>
                </a:solidFill>
                <a:latin typeface="Corbel" panose="020B05030202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dirty="0" smtClean="0"/>
              <a:t>GENERAL CHAPTER TITLE</a:t>
            </a:r>
            <a:endParaRPr lang="en-US" dirty="0" smtClean="0"/>
          </a:p>
        </p:txBody>
      </p:sp>
    </p:spTree>
    <p:extLst>
      <p:ext uri="{BB962C8B-B14F-4D97-AF65-F5344CB8AC3E}">
        <p14:creationId xmlns:p14="http://schemas.microsoft.com/office/powerpoint/2010/main" val="4207107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2" name="Title 1"/>
          <p:cNvSpPr>
            <a:spLocks noGrp="1"/>
          </p:cNvSpPr>
          <p:nvPr>
            <p:ph type="title" hasCustomPrompt="1"/>
          </p:nvPr>
        </p:nvSpPr>
        <p:spPr>
          <a:xfrm>
            <a:off x="251520" y="116632"/>
            <a:ext cx="7200800" cy="504056"/>
          </a:xfrm>
        </p:spPr>
        <p:txBody>
          <a:bodyPr>
            <a:noAutofit/>
          </a:bodyPr>
          <a:lstStyle>
            <a:lvl1pPr algn="l">
              <a:defRPr sz="3500">
                <a:solidFill>
                  <a:srgbClr val="767574"/>
                </a:solidFill>
                <a:latin typeface="Corbel" panose="020B0503020204020204" pitchFamily="34" charset="0"/>
              </a:defRPr>
            </a:lvl1pPr>
          </a:lstStyle>
          <a:p>
            <a:r>
              <a:rPr lang="sl-SI" dirty="0" smtClean="0"/>
              <a:t>INSERT SLIDE TITLE</a:t>
            </a:r>
            <a:endParaRPr lang="sl-SI" dirty="0"/>
          </a:p>
        </p:txBody>
      </p:sp>
      <p:sp>
        <p:nvSpPr>
          <p:cNvPr id="3" name="Content Placeholder 2"/>
          <p:cNvSpPr>
            <a:spLocks noGrp="1"/>
          </p:cNvSpPr>
          <p:nvPr>
            <p:ph idx="1"/>
          </p:nvPr>
        </p:nvSpPr>
        <p:spPr>
          <a:xfrm>
            <a:off x="457200" y="1124744"/>
            <a:ext cx="8229600" cy="5328592"/>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Tree>
    <p:extLst>
      <p:ext uri="{BB962C8B-B14F-4D97-AF65-F5344CB8AC3E}">
        <p14:creationId xmlns:p14="http://schemas.microsoft.com/office/powerpoint/2010/main" val="276690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3" name="Content Placeholder 2"/>
          <p:cNvSpPr>
            <a:spLocks noGrp="1"/>
          </p:cNvSpPr>
          <p:nvPr>
            <p:ph sz="half" idx="1"/>
          </p:nvPr>
        </p:nvSpPr>
        <p:spPr>
          <a:xfrm>
            <a:off x="457200" y="1124744"/>
            <a:ext cx="4038600" cy="5328592"/>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4" name="Content Placeholder 3"/>
          <p:cNvSpPr>
            <a:spLocks noGrp="1"/>
          </p:cNvSpPr>
          <p:nvPr>
            <p:ph sz="half" idx="2"/>
          </p:nvPr>
        </p:nvSpPr>
        <p:spPr>
          <a:xfrm>
            <a:off x="4648200" y="1124744"/>
            <a:ext cx="4038600" cy="5328592"/>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9" name="Title 1"/>
          <p:cNvSpPr txBox="1">
            <a:spLocks/>
          </p:cNvSpPr>
          <p:nvPr userDrawn="1"/>
        </p:nvSpPr>
        <p:spPr>
          <a:xfrm>
            <a:off x="251520" y="116632"/>
            <a:ext cx="7200800"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kern="1200">
                <a:solidFill>
                  <a:srgbClr val="767574"/>
                </a:solidFill>
                <a:latin typeface="Corbel" panose="020B0503020204020204" pitchFamily="34" charset="0"/>
                <a:ea typeface="+mj-ea"/>
                <a:cs typeface="+mj-cs"/>
              </a:defRPr>
            </a:lvl1pPr>
          </a:lstStyle>
          <a:p>
            <a:r>
              <a:rPr lang="sl-SI" dirty="0" smtClean="0"/>
              <a:t>INSERT SLIDE TITLE</a:t>
            </a:r>
            <a:endParaRPr lang="sl-SI" dirty="0"/>
          </a:p>
        </p:txBody>
      </p:sp>
    </p:spTree>
    <p:extLst>
      <p:ext uri="{BB962C8B-B14F-4D97-AF65-F5344CB8AC3E}">
        <p14:creationId xmlns:p14="http://schemas.microsoft.com/office/powerpoint/2010/main" val="172842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57"/>
            <a:ext cx="9144000" cy="6856286"/>
          </a:xfrm>
          <a:prstGeom prst="rect">
            <a:avLst/>
          </a:prstGeom>
        </p:spPr>
      </p:pic>
      <p:sp>
        <p:nvSpPr>
          <p:cNvPr id="3" name="Text Placeholder 2"/>
          <p:cNvSpPr>
            <a:spLocks noGrp="1"/>
          </p:cNvSpPr>
          <p:nvPr>
            <p:ph type="body" idx="1"/>
          </p:nvPr>
        </p:nvSpPr>
        <p:spPr>
          <a:xfrm>
            <a:off x="457200" y="1052736"/>
            <a:ext cx="4040188" cy="792087"/>
          </a:xfrm>
        </p:spPr>
        <p:txBody>
          <a:bodyPr anchor="b"/>
          <a:lstStyle>
            <a:lvl1pPr marL="0" indent="0">
              <a:buNone/>
              <a:defRPr sz="2400" b="1">
                <a:solidFill>
                  <a:srgbClr val="767574"/>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44824"/>
            <a:ext cx="4040188" cy="4608512"/>
          </a:xfrm>
        </p:spPr>
        <p:txBody>
          <a:bodyPr>
            <a:normAutofit/>
          </a:bodyPr>
          <a:lstStyle>
            <a:lvl1pPr>
              <a:defRPr sz="2400">
                <a:solidFill>
                  <a:srgbClr val="767574"/>
                </a:solidFill>
                <a:latin typeface="Corbel" panose="020B0503020204020204" pitchFamily="34" charset="0"/>
              </a:defRPr>
            </a:lvl1pPr>
            <a:lvl2pPr>
              <a:defRPr sz="2400">
                <a:solidFill>
                  <a:srgbClr val="767574"/>
                </a:solidFill>
                <a:latin typeface="Corbel" panose="020B0503020204020204" pitchFamily="34" charset="0"/>
              </a:defRPr>
            </a:lvl2pPr>
            <a:lvl3pPr>
              <a:defRPr sz="2400">
                <a:solidFill>
                  <a:srgbClr val="767574"/>
                </a:solidFill>
                <a:latin typeface="Corbel" panose="020B0503020204020204" pitchFamily="34" charset="0"/>
              </a:defRPr>
            </a:lvl3pPr>
            <a:lvl4pPr>
              <a:defRPr sz="2400">
                <a:solidFill>
                  <a:srgbClr val="767574"/>
                </a:solidFill>
                <a:latin typeface="Corbel" panose="020B0503020204020204" pitchFamily="34" charset="0"/>
              </a:defRPr>
            </a:lvl4pPr>
            <a:lvl5pPr>
              <a:defRPr sz="2400">
                <a:solidFill>
                  <a:srgbClr val="767574"/>
                </a:solidFill>
                <a:latin typeface="Corbel" panose="020B0503020204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5" name="Text Placeholder 4"/>
          <p:cNvSpPr>
            <a:spLocks noGrp="1"/>
          </p:cNvSpPr>
          <p:nvPr>
            <p:ph type="body" sz="quarter" idx="3"/>
          </p:nvPr>
        </p:nvSpPr>
        <p:spPr>
          <a:xfrm>
            <a:off x="4645025" y="1052737"/>
            <a:ext cx="4041775" cy="792088"/>
          </a:xfrm>
        </p:spPr>
        <p:txBody>
          <a:bodyPr anchor="b"/>
          <a:lstStyle>
            <a:lvl1pPr marL="0" indent="0">
              <a:buNone/>
              <a:defRPr sz="2400" b="1">
                <a:solidFill>
                  <a:srgbClr val="767574"/>
                </a:solidFill>
                <a:latin typeface="Corbel" panose="020B05030202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44824"/>
            <a:ext cx="4041775" cy="4608512"/>
          </a:xfrm>
        </p:spPr>
        <p:txBody>
          <a:bodyPr>
            <a:normAutofit/>
          </a:bodyPr>
          <a:lstStyle>
            <a:lvl1pPr>
              <a:defRPr sz="2400">
                <a:solidFill>
                  <a:srgbClr val="767574"/>
                </a:solidFill>
              </a:defRPr>
            </a:lvl1pPr>
            <a:lvl2pPr>
              <a:defRPr sz="2400">
                <a:solidFill>
                  <a:srgbClr val="767574"/>
                </a:solidFill>
              </a:defRPr>
            </a:lvl2pPr>
            <a:lvl3pPr>
              <a:defRPr sz="2400">
                <a:solidFill>
                  <a:srgbClr val="767574"/>
                </a:solidFill>
              </a:defRPr>
            </a:lvl3pPr>
            <a:lvl4pPr>
              <a:defRPr sz="2400">
                <a:solidFill>
                  <a:srgbClr val="767574"/>
                </a:solidFill>
              </a:defRPr>
            </a:lvl4pPr>
            <a:lvl5pPr>
              <a:defRPr sz="2400">
                <a:solidFill>
                  <a:srgbClr val="767574"/>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dirty="0"/>
          </a:p>
        </p:txBody>
      </p:sp>
      <p:sp>
        <p:nvSpPr>
          <p:cNvPr id="11" name="Title 1"/>
          <p:cNvSpPr txBox="1">
            <a:spLocks/>
          </p:cNvSpPr>
          <p:nvPr userDrawn="1"/>
        </p:nvSpPr>
        <p:spPr>
          <a:xfrm>
            <a:off x="251520" y="116632"/>
            <a:ext cx="7200800" cy="50405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500" kern="1200">
                <a:solidFill>
                  <a:srgbClr val="767574"/>
                </a:solidFill>
                <a:latin typeface="Corbel" panose="020B0503020204020204" pitchFamily="34" charset="0"/>
                <a:ea typeface="+mj-ea"/>
                <a:cs typeface="+mj-cs"/>
              </a:defRPr>
            </a:lvl1pPr>
          </a:lstStyle>
          <a:p>
            <a:r>
              <a:rPr lang="sl-SI" dirty="0" smtClean="0"/>
              <a:t>INSERT SLIDE TITLE</a:t>
            </a:r>
            <a:endParaRPr lang="sl-SI" dirty="0"/>
          </a:p>
        </p:txBody>
      </p:sp>
    </p:spTree>
    <p:extLst>
      <p:ext uri="{BB962C8B-B14F-4D97-AF65-F5344CB8AC3E}">
        <p14:creationId xmlns:p14="http://schemas.microsoft.com/office/powerpoint/2010/main" val="342613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 y="0"/>
            <a:ext cx="9142857" cy="6858000"/>
          </a:xfrm>
          <a:prstGeom prst="rect">
            <a:avLst/>
          </a:prstGeom>
        </p:spPr>
      </p:pic>
      <p:sp>
        <p:nvSpPr>
          <p:cNvPr id="7" name="Content Placeholder 2"/>
          <p:cNvSpPr>
            <a:spLocks noGrp="1"/>
          </p:cNvSpPr>
          <p:nvPr>
            <p:ph sz="half" idx="1" hasCustomPrompt="1"/>
          </p:nvPr>
        </p:nvSpPr>
        <p:spPr>
          <a:xfrm>
            <a:off x="826046" y="332656"/>
            <a:ext cx="7491908" cy="4536504"/>
          </a:xfrm>
        </p:spPr>
        <p:txBody>
          <a:bodyPr>
            <a:normAutofit/>
          </a:bodyPr>
          <a:lstStyle>
            <a:lvl1pPr marL="0" indent="0" algn="ctr">
              <a:buNone/>
              <a:defRPr sz="2400" baseline="0">
                <a:solidFill>
                  <a:srgbClr val="767574"/>
                </a:solidFill>
                <a:latin typeface="Corbel" panose="020B0503020204020204" pitchFamily="34" charset="0"/>
              </a:defRPr>
            </a:lvl1pPr>
            <a:lvl2pPr marL="457200" indent="0" algn="ctr">
              <a:buNone/>
              <a:defRPr sz="2400">
                <a:solidFill>
                  <a:srgbClr val="767574"/>
                </a:solidFill>
                <a:latin typeface="Corbel" panose="020B0503020204020204" pitchFamily="34" charset="0"/>
              </a:defRPr>
            </a:lvl2pPr>
            <a:lvl3pPr marL="914400" indent="0" algn="ctr">
              <a:buNone/>
              <a:defRPr sz="2400">
                <a:solidFill>
                  <a:srgbClr val="767574"/>
                </a:solidFill>
                <a:latin typeface="Corbel" panose="020B0503020204020204" pitchFamily="34" charset="0"/>
              </a:defRPr>
            </a:lvl3pPr>
            <a:lvl4pPr marL="1371600" indent="0" algn="ctr">
              <a:buNone/>
              <a:defRPr sz="2400">
                <a:solidFill>
                  <a:srgbClr val="767574"/>
                </a:solidFill>
                <a:latin typeface="Corbel" panose="020B0503020204020204" pitchFamily="34" charset="0"/>
              </a:defRPr>
            </a:lvl4pPr>
            <a:lvl5pPr marL="1828800" indent="0" algn="ctr">
              <a:buNone/>
              <a:defRPr sz="2400">
                <a:solidFill>
                  <a:srgbClr val="767574"/>
                </a:solidFill>
                <a:latin typeface="Corbel" panose="020B0503020204020204" pitchFamily="34" charset="0"/>
              </a:defRPr>
            </a:lvl5pPr>
            <a:lvl6pPr>
              <a:defRPr sz="1800"/>
            </a:lvl6pPr>
            <a:lvl7pPr>
              <a:defRPr sz="1800"/>
            </a:lvl7pPr>
            <a:lvl8pPr>
              <a:defRPr sz="1800"/>
            </a:lvl8pPr>
            <a:lvl9pPr>
              <a:defRPr sz="1800"/>
            </a:lvl9pPr>
          </a:lstStyle>
          <a:p>
            <a:pPr lvl="0"/>
            <a:r>
              <a:rPr lang="sl-SI" dirty="0" smtClean="0"/>
              <a:t>CONTACT INFO</a:t>
            </a:r>
          </a:p>
          <a:p>
            <a:pPr lvl="0"/>
            <a:endParaRPr lang="sl-SI" dirty="0" smtClean="0"/>
          </a:p>
          <a:p>
            <a:pPr lvl="0"/>
            <a:r>
              <a:rPr lang="sl-SI" dirty="0" smtClean="0"/>
              <a:t>ADDITIONAL INFORMATION</a:t>
            </a:r>
            <a:endParaRPr lang="sl-SI" dirty="0"/>
          </a:p>
        </p:txBody>
      </p:sp>
    </p:spTree>
    <p:extLst>
      <p:ext uri="{BB962C8B-B14F-4D97-AF65-F5344CB8AC3E}">
        <p14:creationId xmlns:p14="http://schemas.microsoft.com/office/powerpoint/2010/main" val="375989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mercial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42" y="0"/>
            <a:ext cx="9141315" cy="6858000"/>
          </a:xfrm>
          <a:prstGeom prst="rect">
            <a:avLst/>
          </a:prstGeom>
        </p:spPr>
      </p:pic>
      <p:sp>
        <p:nvSpPr>
          <p:cNvPr id="7" name="Rectangle 6">
            <a:hlinkClick r:id="rId3"/>
          </p:cNvPr>
          <p:cNvSpPr/>
          <p:nvPr userDrawn="1"/>
        </p:nvSpPr>
        <p:spPr>
          <a:xfrm>
            <a:off x="323528" y="6021288"/>
            <a:ext cx="23762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a:hlinkClick r:id="rId4"/>
          </p:cNvPr>
          <p:cNvSpPr/>
          <p:nvPr userDrawn="1"/>
        </p:nvSpPr>
        <p:spPr>
          <a:xfrm>
            <a:off x="3851920" y="5949280"/>
            <a:ext cx="144016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a:hlinkClick r:id="rId5"/>
          </p:cNvPr>
          <p:cNvSpPr/>
          <p:nvPr userDrawn="1"/>
        </p:nvSpPr>
        <p:spPr>
          <a:xfrm>
            <a:off x="6228184" y="6021288"/>
            <a:ext cx="259228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a:hlinkClick r:id="rId6"/>
          </p:cNvPr>
          <p:cNvSpPr/>
          <p:nvPr userDrawn="1"/>
        </p:nvSpPr>
        <p:spPr>
          <a:xfrm>
            <a:off x="7308304" y="6237312"/>
            <a:ext cx="1512168"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0469769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l-S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A3780-479A-4696-B942-D6B29F81B75A}" type="datetimeFigureOut">
              <a:rPr lang="sl-SI" smtClean="0"/>
              <a:t>17. 02. 18</a:t>
            </a:fld>
            <a:endParaRPr lang="sl-S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2FF6D-9434-40FF-8DF7-24379EDF8396}" type="slidenum">
              <a:rPr lang="sl-SI" smtClean="0"/>
              <a:t>‹#›</a:t>
            </a:fld>
            <a:endParaRPr lang="sl-SI"/>
          </a:p>
        </p:txBody>
      </p:sp>
    </p:spTree>
    <p:extLst>
      <p:ext uri="{BB962C8B-B14F-4D97-AF65-F5344CB8AC3E}">
        <p14:creationId xmlns:p14="http://schemas.microsoft.com/office/powerpoint/2010/main" val="88171391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ost.eu/" TargetMode="External"/><Relationship Id="rId3" Type="http://schemas.openxmlformats.org/officeDocument/2006/relationships/hyperlink" Target="http://www.actinpak.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896"/>
            <a:ext cx="7772400" cy="1224136"/>
          </a:xfrm>
        </p:spPr>
        <p:txBody>
          <a:bodyPr/>
          <a:lstStyle/>
          <a:p>
            <a:endParaRPr lang="sl-SI" dirty="0"/>
          </a:p>
        </p:txBody>
      </p:sp>
      <p:sp>
        <p:nvSpPr>
          <p:cNvPr id="3" name="Text Placeholder 2"/>
          <p:cNvSpPr>
            <a:spLocks noGrp="1"/>
          </p:cNvSpPr>
          <p:nvPr>
            <p:ph type="body" sz="quarter" idx="13"/>
          </p:nvPr>
        </p:nvSpPr>
        <p:spPr>
          <a:xfrm>
            <a:off x="2915816" y="4149080"/>
            <a:ext cx="2664296" cy="432048"/>
          </a:xfrm>
        </p:spPr>
        <p:txBody>
          <a:bodyPr/>
          <a:lstStyle/>
          <a:p>
            <a:pPr algn="ctr"/>
            <a:endParaRPr lang="sl-SI" dirty="0"/>
          </a:p>
        </p:txBody>
      </p:sp>
      <p:sp>
        <p:nvSpPr>
          <p:cNvPr id="4" name="Text Placeholder 3"/>
          <p:cNvSpPr>
            <a:spLocks noGrp="1"/>
          </p:cNvSpPr>
          <p:nvPr>
            <p:ph type="body" sz="quarter" idx="14"/>
          </p:nvPr>
        </p:nvSpPr>
        <p:spPr/>
        <p:txBody>
          <a:bodyPr/>
          <a:lstStyle/>
          <a:p>
            <a:endParaRPr lang="sl-SI"/>
          </a:p>
        </p:txBody>
      </p:sp>
      <p:sp>
        <p:nvSpPr>
          <p:cNvPr id="5" name="Text Placeholder 4"/>
          <p:cNvSpPr>
            <a:spLocks noGrp="1"/>
          </p:cNvSpPr>
          <p:nvPr>
            <p:ph type="body" sz="quarter" idx="15"/>
          </p:nvPr>
        </p:nvSpPr>
        <p:spPr/>
        <p:txBody>
          <a:bodyPr/>
          <a:lstStyle/>
          <a:p>
            <a:endParaRPr lang="sl-SI"/>
          </a:p>
        </p:txBody>
      </p:sp>
      <p:sp>
        <p:nvSpPr>
          <p:cNvPr id="6" name="Picture Placeholder 5"/>
          <p:cNvSpPr>
            <a:spLocks noGrp="1"/>
          </p:cNvSpPr>
          <p:nvPr>
            <p:ph type="pic" sz="quarter" idx="16"/>
          </p:nvPr>
        </p:nvSpPr>
        <p:spPr/>
      </p:sp>
    </p:spTree>
    <p:extLst>
      <p:ext uri="{BB962C8B-B14F-4D97-AF65-F5344CB8AC3E}">
        <p14:creationId xmlns:p14="http://schemas.microsoft.com/office/powerpoint/2010/main" val="363079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82340"/>
            <a:ext cx="7772400" cy="2926980"/>
          </a:xfrm>
        </p:spPr>
        <p:txBody>
          <a:bodyPr>
            <a:normAutofit/>
          </a:bodyPr>
          <a:lstStyle/>
          <a:p>
            <a:r>
              <a:rPr lang="en-US" sz="2400" cap="none" dirty="0" smtClean="0"/>
              <a:t>TEXT</a:t>
            </a:r>
            <a:endParaRPr lang="en-US" sz="2400" cap="none" dirty="0"/>
          </a:p>
        </p:txBody>
      </p:sp>
      <p:sp>
        <p:nvSpPr>
          <p:cNvPr id="3" name="Text Placeholder 2"/>
          <p:cNvSpPr>
            <a:spLocks noGrp="1"/>
          </p:cNvSpPr>
          <p:nvPr>
            <p:ph type="body" idx="1"/>
          </p:nvPr>
        </p:nvSpPr>
        <p:spPr>
          <a:xfrm>
            <a:off x="722313" y="1268761"/>
            <a:ext cx="7772400" cy="576063"/>
          </a:xfrm>
        </p:spPr>
        <p:txBody>
          <a:bodyPr/>
          <a:lstStyle/>
          <a:p>
            <a:endParaRPr lang="en-US" dirty="0"/>
          </a:p>
        </p:txBody>
      </p:sp>
    </p:spTree>
    <p:extLst>
      <p:ext uri="{BB962C8B-B14F-4D97-AF65-F5344CB8AC3E}">
        <p14:creationId xmlns:p14="http://schemas.microsoft.com/office/powerpoint/2010/main" val="64874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84984"/>
            <a:ext cx="7772400" cy="1486820"/>
          </a:xfrm>
        </p:spPr>
        <p:txBody>
          <a:bodyPr>
            <a:normAutofit fontScale="90000"/>
          </a:bodyPr>
          <a:lstStyle/>
          <a:p>
            <a:pPr algn="ctr"/>
            <a:r>
              <a:rPr lang="en-GB" sz="2200" i="1" cap="none" dirty="0" smtClean="0"/>
              <a:t>COST is a funding agency for research and innovation networks. Our actions help connect research initiatives across </a:t>
            </a:r>
            <a:r>
              <a:rPr lang="en-GB" sz="2200" i="1" cap="none" dirty="0"/>
              <a:t>E</a:t>
            </a:r>
            <a:r>
              <a:rPr lang="en-GB" sz="2200" i="1" cap="none" dirty="0" smtClean="0"/>
              <a:t>urope and enable scientists to grow their ideas by sharing them with their peers. This boosts their research, career and innovation. </a:t>
            </a:r>
            <a:r>
              <a:rPr lang="en-GB" sz="2200" i="1" cap="none" dirty="0" smtClean="0">
                <a:hlinkClick r:id="rId2"/>
              </a:rPr>
              <a:t>www.cost.eu</a:t>
            </a:r>
            <a:r>
              <a:rPr lang="en-US" dirty="0"/>
              <a:t/>
            </a:r>
            <a:br>
              <a:rPr lang="en-US" dirty="0"/>
            </a:br>
            <a:endParaRPr lang="en-US" dirty="0"/>
          </a:p>
        </p:txBody>
      </p:sp>
      <p:sp>
        <p:nvSpPr>
          <p:cNvPr id="3" name="Text Placeholder 2"/>
          <p:cNvSpPr>
            <a:spLocks noGrp="1"/>
          </p:cNvSpPr>
          <p:nvPr>
            <p:ph type="body" idx="1"/>
          </p:nvPr>
        </p:nvSpPr>
        <p:spPr>
          <a:xfrm>
            <a:off x="722313" y="2276872"/>
            <a:ext cx="7772400" cy="852115"/>
          </a:xfrm>
        </p:spPr>
        <p:txBody>
          <a:bodyPr>
            <a:normAutofit/>
          </a:bodyPr>
          <a:lstStyle/>
          <a:p>
            <a:pPr algn="ctr"/>
            <a:r>
              <a:rPr lang="en-GB" sz="2400" b="1" i="1" dirty="0"/>
              <a:t>Acknowledgement: </a:t>
            </a:r>
            <a:r>
              <a:rPr lang="en-GB" sz="2400" i="1" dirty="0" err="1"/>
              <a:t>ActInPak</a:t>
            </a:r>
            <a:r>
              <a:rPr lang="en-GB" sz="2400" i="1" dirty="0"/>
              <a:t> is supported by COST (European Cooperation in Science and Technology).</a:t>
            </a:r>
            <a:r>
              <a:rPr lang="en-US" sz="2400" dirty="0"/>
              <a:t> </a:t>
            </a:r>
          </a:p>
        </p:txBody>
      </p:sp>
      <p:sp>
        <p:nvSpPr>
          <p:cNvPr id="4" name="Rectangle 3"/>
          <p:cNvSpPr/>
          <p:nvPr/>
        </p:nvSpPr>
        <p:spPr>
          <a:xfrm>
            <a:off x="666936" y="5805264"/>
            <a:ext cx="7883153" cy="400110"/>
          </a:xfrm>
          <a:prstGeom prst="rect">
            <a:avLst/>
          </a:prstGeom>
        </p:spPr>
        <p:txBody>
          <a:bodyPr wrap="square">
            <a:spAutoFit/>
          </a:bodyPr>
          <a:lstStyle/>
          <a:p>
            <a:r>
              <a:rPr lang="en-GB" sz="2000" dirty="0">
                <a:solidFill>
                  <a:srgbClr val="58595B"/>
                </a:solidFill>
                <a:latin typeface="Corbel" charset="0"/>
                <a:ea typeface="Corbel" charset="0"/>
                <a:cs typeface="Corbel" charset="0"/>
              </a:rPr>
              <a:t>For more information, please visit the </a:t>
            </a:r>
            <a:r>
              <a:rPr lang="en-GB" sz="2000" dirty="0" err="1">
                <a:solidFill>
                  <a:srgbClr val="58595B"/>
                </a:solidFill>
                <a:latin typeface="Corbel" charset="0"/>
                <a:ea typeface="Corbel" charset="0"/>
                <a:cs typeface="Corbel" charset="0"/>
              </a:rPr>
              <a:t>ActInPak</a:t>
            </a:r>
            <a:r>
              <a:rPr lang="en-GB" sz="2000" dirty="0">
                <a:solidFill>
                  <a:srgbClr val="58595B"/>
                </a:solidFill>
                <a:latin typeface="Corbel" charset="0"/>
                <a:ea typeface="Corbel" charset="0"/>
                <a:cs typeface="Corbel" charset="0"/>
              </a:rPr>
              <a:t> website:</a:t>
            </a:r>
            <a:r>
              <a:rPr lang="en-GB" sz="2000" spc="-145" dirty="0">
                <a:solidFill>
                  <a:srgbClr val="58595B"/>
                </a:solidFill>
                <a:latin typeface="Corbel" charset="0"/>
                <a:ea typeface="Corbel" charset="0"/>
                <a:cs typeface="Corbel" charset="0"/>
              </a:rPr>
              <a:t> </a:t>
            </a:r>
            <a:r>
              <a:rPr lang="en-GB" sz="2000" i="1" dirty="0">
                <a:solidFill>
                  <a:srgbClr val="58595B"/>
                </a:solidFill>
                <a:latin typeface="Corbel" charset="0"/>
                <a:ea typeface="Corbel" charset="0"/>
                <a:cs typeface="Corbel" charset="0"/>
                <a:hlinkClick r:id="rId3"/>
              </a:rPr>
              <a:t>www.actinpak.eu</a:t>
            </a:r>
            <a:r>
              <a:rPr lang="en-US" sz="2000" dirty="0"/>
              <a:t> </a:t>
            </a:r>
          </a:p>
        </p:txBody>
      </p:sp>
    </p:spTree>
    <p:extLst>
      <p:ext uri="{BB962C8B-B14F-4D97-AF65-F5344CB8AC3E}">
        <p14:creationId xmlns:p14="http://schemas.microsoft.com/office/powerpoint/2010/main" val="710672415"/>
      </p:ext>
    </p:extLst>
  </p:cSld>
  <p:clrMapOvr>
    <a:masterClrMapping/>
  </p:clrMapOvr>
</p:sld>
</file>

<file path=ppt/theme/theme1.xml><?xml version="1.0" encoding="utf-8"?>
<a:theme xmlns:a="http://schemas.openxmlformats.org/drawingml/2006/main" name="Presentation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Presentation_template-2</Template>
  <TotalTime>22</TotalTime>
  <Words>70</Words>
  <Application>Microsoft Macintosh PowerPoint</Application>
  <PresentationFormat>On-screen Show (4:3)</PresentationFormat>
  <Paragraphs>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Calibri</vt:lpstr>
      <vt:lpstr>Corbel</vt:lpstr>
      <vt:lpstr>Arial</vt:lpstr>
      <vt:lpstr>Presentation_template</vt:lpstr>
      <vt:lpstr>PowerPoint Presentation</vt:lpstr>
      <vt:lpstr>TEXT</vt:lpstr>
      <vt:lpstr>COST is a funding agency for research and innovation networks. Our actions help connect research initiatives across Europe and enable scientists to grow their ideas by sharing them with their peers. This boosts their research, career and innovation. www.cost.eu </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cp:revision>
  <dcterms:created xsi:type="dcterms:W3CDTF">2018-02-10T18:02:03Z</dcterms:created>
  <dcterms:modified xsi:type="dcterms:W3CDTF">2018-02-17T18:36:37Z</dcterms:modified>
</cp:coreProperties>
</file>